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EEB6E7"/>
    <a:srgbClr val="EA5F40"/>
    <a:srgbClr val="E4D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ïté GROSSE" userId="cbeb6e3c-3996-47d9-97cd-a80dbffb6b79" providerId="ADAL" clId="{9E0BF72E-E491-40A0-B0A3-0C588F1F06A3}"/>
    <pc:docChg chg="modSld">
      <pc:chgData name="Maïté GROSSE" userId="cbeb6e3c-3996-47d9-97cd-a80dbffb6b79" providerId="ADAL" clId="{9E0BF72E-E491-40A0-B0A3-0C588F1F06A3}" dt="2026-07-31T19:53:02.344" v="17" actId="113"/>
      <pc:docMkLst>
        <pc:docMk/>
      </pc:docMkLst>
      <pc:sldChg chg="modSp mod">
        <pc:chgData name="Maïté GROSSE" userId="cbeb6e3c-3996-47d9-97cd-a80dbffb6b79" providerId="ADAL" clId="{9E0BF72E-E491-40A0-B0A3-0C588F1F06A3}" dt="2026-07-31T19:53:02.344" v="17" actId="113"/>
        <pc:sldMkLst>
          <pc:docMk/>
          <pc:sldMk cId="3963714991" sldId="256"/>
        </pc:sldMkLst>
        <pc:spChg chg="mod">
          <ac:chgData name="Maïté GROSSE" userId="cbeb6e3c-3996-47d9-97cd-a80dbffb6b79" providerId="ADAL" clId="{9E0BF72E-E491-40A0-B0A3-0C588F1F06A3}" dt="2026-07-31T19:51:49.077" v="2" actId="207"/>
          <ac:spMkLst>
            <pc:docMk/>
            <pc:sldMk cId="3963714991" sldId="256"/>
            <ac:spMk id="6" creationId="{29D5805B-F0C2-2F4C-ED1A-B7A81106B4B8}"/>
          </ac:spMkLst>
        </pc:spChg>
        <pc:spChg chg="mod">
          <ac:chgData name="Maïté GROSSE" userId="cbeb6e3c-3996-47d9-97cd-a80dbffb6b79" providerId="ADAL" clId="{9E0BF72E-E491-40A0-B0A3-0C588F1F06A3}" dt="2026-07-31T19:52:21.758" v="8" actId="20577"/>
          <ac:spMkLst>
            <pc:docMk/>
            <pc:sldMk cId="3963714991" sldId="256"/>
            <ac:spMk id="7" creationId="{7333031B-C3C8-3524-E6F2-6EECF394669C}"/>
          </ac:spMkLst>
        </pc:spChg>
        <pc:spChg chg="mod">
          <ac:chgData name="Maïté GROSSE" userId="cbeb6e3c-3996-47d9-97cd-a80dbffb6b79" providerId="ADAL" clId="{9E0BF72E-E491-40A0-B0A3-0C588F1F06A3}" dt="2026-07-31T19:52:28.418" v="10" actId="207"/>
          <ac:spMkLst>
            <pc:docMk/>
            <pc:sldMk cId="3963714991" sldId="256"/>
            <ac:spMk id="9" creationId="{FE9045C8-6ACB-4E0D-692B-9639223832CE}"/>
          </ac:spMkLst>
        </pc:spChg>
        <pc:spChg chg="mod">
          <ac:chgData name="Maïté GROSSE" userId="cbeb6e3c-3996-47d9-97cd-a80dbffb6b79" providerId="ADAL" clId="{9E0BF72E-E491-40A0-B0A3-0C588F1F06A3}" dt="2026-07-31T19:52:05.873" v="4" actId="207"/>
          <ac:spMkLst>
            <pc:docMk/>
            <pc:sldMk cId="3963714991" sldId="256"/>
            <ac:spMk id="10" creationId="{BAC70223-1AB4-FFE0-8A1F-C23610678DEA}"/>
          </ac:spMkLst>
        </pc:spChg>
        <pc:spChg chg="mod">
          <ac:chgData name="Maïté GROSSE" userId="cbeb6e3c-3996-47d9-97cd-a80dbffb6b79" providerId="ADAL" clId="{9E0BF72E-E491-40A0-B0A3-0C588F1F06A3}" dt="2026-07-31T19:52:33.438" v="12" actId="113"/>
          <ac:spMkLst>
            <pc:docMk/>
            <pc:sldMk cId="3963714991" sldId="256"/>
            <ac:spMk id="11" creationId="{4B9FFF2A-91F3-47BF-CF1F-D66EBF9ED2DE}"/>
          </ac:spMkLst>
        </pc:spChg>
        <pc:spChg chg="mod">
          <ac:chgData name="Maïté GROSSE" userId="cbeb6e3c-3996-47d9-97cd-a80dbffb6b79" providerId="ADAL" clId="{9E0BF72E-E491-40A0-B0A3-0C588F1F06A3}" dt="2026-07-31T19:52:15.532" v="5" actId="207"/>
          <ac:spMkLst>
            <pc:docMk/>
            <pc:sldMk cId="3963714991" sldId="256"/>
            <ac:spMk id="12" creationId="{23008FF0-609B-A208-8ECE-5B8EA26D7934}"/>
          </ac:spMkLst>
        </pc:spChg>
        <pc:spChg chg="mod">
          <ac:chgData name="Maïté GROSSE" userId="cbeb6e3c-3996-47d9-97cd-a80dbffb6b79" providerId="ADAL" clId="{9E0BF72E-E491-40A0-B0A3-0C588F1F06A3}" dt="2026-07-31T19:52:41.720" v="14" actId="207"/>
          <ac:spMkLst>
            <pc:docMk/>
            <pc:sldMk cId="3963714991" sldId="256"/>
            <ac:spMk id="13" creationId="{58E574B0-6252-C798-0B53-3806EAD75C56}"/>
          </ac:spMkLst>
        </pc:spChg>
        <pc:spChg chg="mod">
          <ac:chgData name="Maïté GROSSE" userId="cbeb6e3c-3996-47d9-97cd-a80dbffb6b79" providerId="ADAL" clId="{9E0BF72E-E491-40A0-B0A3-0C588F1F06A3}" dt="2026-07-31T19:52:18.397" v="6" actId="207"/>
          <ac:spMkLst>
            <pc:docMk/>
            <pc:sldMk cId="3963714991" sldId="256"/>
            <ac:spMk id="16" creationId="{EB230188-DE9F-CD43-3516-7597CC15ABE6}"/>
          </ac:spMkLst>
        </pc:spChg>
        <pc:spChg chg="mod">
          <ac:chgData name="Maïté GROSSE" userId="cbeb6e3c-3996-47d9-97cd-a80dbffb6b79" providerId="ADAL" clId="{9E0BF72E-E491-40A0-B0A3-0C588F1F06A3}" dt="2026-07-31T19:52:49.439" v="15" actId="207"/>
          <ac:spMkLst>
            <pc:docMk/>
            <pc:sldMk cId="3963714991" sldId="256"/>
            <ac:spMk id="17" creationId="{C0C1FB02-06B5-7A8B-A9F9-544AF33FD286}"/>
          </ac:spMkLst>
        </pc:spChg>
        <pc:spChg chg="mod">
          <ac:chgData name="Maïté GROSSE" userId="cbeb6e3c-3996-47d9-97cd-a80dbffb6b79" providerId="ADAL" clId="{9E0BF72E-E491-40A0-B0A3-0C588F1F06A3}" dt="2026-07-31T19:53:02.344" v="17" actId="113"/>
          <ac:spMkLst>
            <pc:docMk/>
            <pc:sldMk cId="3963714991" sldId="256"/>
            <ac:spMk id="20" creationId="{0DC917BC-5355-59F1-7483-0C2EFA7F77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914030-2AAD-0052-864F-9F5225DA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8E1E02-1481-606E-D247-332BE3E02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D1A814-7CD4-63EE-E605-FA9BA484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C881F6-98AC-AB23-E1AD-7DD09A2B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0B5BE-6D93-B64D-88AD-4F754E1DA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96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3EACE-BBD5-D2B4-0434-45495E3D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B1069A-E163-4C5E-E958-72D0B2C09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2A7FFD-6A09-BEAB-0B9F-3E1990E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8D9A15-7B60-D1F7-C4DF-E38DFAF51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69E8B5-6C67-72A8-2085-F44340A2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75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FBBA98-9917-DE6B-7F33-E41B77C05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75EA6A-3E78-3406-2A11-44255A328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AAD27A-E103-B375-38AB-01765A27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0492E1-DD0F-1D5D-0F01-053FB57CF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B740C1-77E8-11E4-09C1-837A473EA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22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047391-48EC-AC96-049C-A595A2F0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3FE65-469D-A739-2728-32C0FE58A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C1F22B-8BD7-73CB-26DC-EC58E4A9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ECD614-8DDB-9EA3-7677-A7339367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46CA0D-C6B4-22CC-8E9F-48F22206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66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A9FCDB-D2CC-F214-584A-A444AE0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B402CF-DF01-9B98-C29A-249B42C44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6309FB-D229-3039-F352-2C69A8ED2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DF2589-E1EC-7FDB-D12C-25451CBE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244645-8F83-5130-0F4F-475312C0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7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E8541C-714C-2194-5224-06DC57D3E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F7BA-0C61-D798-AADE-749830865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567901-A038-7A2B-262C-45316DAE8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AFB1E9-89BA-63C1-839A-E17EBAC27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5C4C18-9A9C-6657-162D-10151306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DB4691-1D87-E718-C524-24CB80EA7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1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A8F91-53AB-60BD-8E65-55B4AED6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C14B34-CAAD-7B87-D506-90B434F69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A77E3-1479-0DF8-C463-8064EC1F9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44759C-0294-0754-0DB4-590940345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FC0E1F6-A23B-6362-ECC9-D3F3C9765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1EAC02-226D-6774-7C91-FAC0539A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EBE2D5-8DE9-8BAA-9647-78CC7710B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50275D-5E3C-6714-CE2A-3B17BE2A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71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E7A35-E20A-DD84-E70E-14C3DB7D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8EDE47-1120-C7D7-A1FB-570A8F62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0C5382-7623-F58D-EAC6-620FC22A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F7475B-FB74-1327-E963-69D3749E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5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915C37-B667-42F3-CD2D-0B80E061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F2D8B47-85E8-45E3-517D-5EBDE036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D4A339-F3B6-9077-FDA3-049F9591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20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228B0-58A9-B5B7-391B-9B274D63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06A553-62B6-031A-5AA4-F077E8898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F6D5DB-62F0-FED9-F753-2B572BB1C6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8282A8-4F1B-3A12-1DE8-D53438DD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134546-80D5-C580-29F8-0D969D64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34EBFE-9118-8242-97CB-59B08D548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7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4B8B2-6B64-CBB1-0CE1-CF63C365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DC0BA4-B15B-9430-EF7A-4D2C0DD84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D2C515-C53C-3CF9-93DB-C9409508F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F30EA5-0908-E077-716A-510420F0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CDAB13-F785-2B9E-07C7-7F5B0BFC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381836-5DBA-2ED6-64F4-6C525A98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93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93A9BA0-FD8A-DC42-EC8D-5786C8586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233CE5-DCD4-CAFA-3A98-7E0E4AD11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EFEB84-640F-C268-118C-DF87558CD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4D6838-CF2F-F1F3-A871-0B3B84375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E33814-7EA9-8726-3C94-56FE0212A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5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D5805B-F0C2-2F4C-ED1A-B7A81106B4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351" y="0"/>
            <a:ext cx="11854649" cy="1065320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65B21C-D510-00D2-2490-4E7EBACE46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7720" cy="10653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333031B-C3C8-3524-E6F2-6EECF39466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5071" y="55606"/>
            <a:ext cx="10386874" cy="954107"/>
          </a:xfrm>
          <a:prstGeom prst="rect">
            <a:avLst/>
          </a:prstGeom>
          <a:solidFill>
            <a:srgbClr val="CC0099"/>
          </a:solidFill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MUR DES ANNONCES 2026 </a:t>
            </a:r>
          </a:p>
          <a:p>
            <a:r>
              <a:rPr lang="fr-FR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ANNONCE VENDEUR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581971-AA33-1722-FB67-1A55DCDA9E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1305018"/>
            <a:ext cx="12020366" cy="1278385"/>
          </a:xfrm>
          <a:prstGeom prst="rect">
            <a:avLst/>
          </a:prstGeom>
          <a:solidFill>
            <a:schemeClr val="bg1"/>
          </a:solidFill>
          <a:ln>
            <a:solidFill>
              <a:srgbClr val="EA5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9045C8-6ACB-4E0D-692B-9639223832C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1331652"/>
            <a:ext cx="4376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Nom du Cabinet :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/>
          </a:p>
          <a:p>
            <a:r>
              <a:rPr lang="fr-FR" b="1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C70223-1AB4-FFE0-8A1F-C23610678D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94447" y="1305019"/>
            <a:ext cx="68061" cy="1278383"/>
          </a:xfrm>
          <a:prstGeom prst="rect">
            <a:avLst/>
          </a:prstGeom>
          <a:solidFill>
            <a:srgbClr val="CC0099"/>
          </a:solidFill>
          <a:ln>
            <a:solidFill>
              <a:srgbClr val="EA5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9FFF2A-91F3-47BF-CF1F-D66EBF9ED2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2508" y="1331652"/>
            <a:ext cx="3892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Lieu </a:t>
            </a:r>
            <a:r>
              <a:rPr lang="fr-FR" dirty="0"/>
              <a:t>(Code Postal et Ville) </a:t>
            </a:r>
            <a:r>
              <a:rPr lang="fr-FR" b="1" dirty="0"/>
              <a:t>: 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008FF0-609B-A208-8ECE-5B8EA26D7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55367" y="1305019"/>
            <a:ext cx="68061" cy="1278383"/>
          </a:xfrm>
          <a:prstGeom prst="rect">
            <a:avLst/>
          </a:prstGeom>
          <a:solidFill>
            <a:srgbClr val="CC0099"/>
          </a:solidFill>
          <a:ln>
            <a:solidFill>
              <a:srgbClr val="EA5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8E574B0-6252-C798-0B53-3806EAD75C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23428" y="1333133"/>
            <a:ext cx="3892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Taille / CA du Cabinet : 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781DEE-920E-3041-90E6-DA666E281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2789807"/>
            <a:ext cx="12020366" cy="3220376"/>
          </a:xfrm>
          <a:prstGeom prst="rect">
            <a:avLst/>
          </a:prstGeom>
          <a:solidFill>
            <a:schemeClr val="bg1"/>
          </a:solidFill>
          <a:ln>
            <a:solidFill>
              <a:srgbClr val="EA5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C5961B7-6FDB-F679-FD74-106F48AB2A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2860093"/>
            <a:ext cx="1189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Descriptif </a:t>
            </a:r>
            <a:r>
              <a:rPr lang="fr-FR" dirty="0"/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30188-DE9F-CD43-3516-7597CC15AB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3193913"/>
            <a:ext cx="5604770" cy="77508"/>
          </a:xfrm>
          <a:prstGeom prst="rect">
            <a:avLst/>
          </a:prstGeom>
          <a:solidFill>
            <a:srgbClr val="CC0099"/>
          </a:solidFill>
          <a:ln>
            <a:solidFill>
              <a:srgbClr val="EA5F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1FB02-06B5-7A8B-A9F9-544AF33FD2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3419783"/>
            <a:ext cx="118842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 COMPLETER…</a:t>
            </a:r>
          </a:p>
          <a:p>
            <a:endParaRPr lang="fr-FR" b="1" dirty="0"/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616072-2DD5-A37E-8285-009DF10B45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6158545"/>
            <a:ext cx="12020366" cy="561851"/>
          </a:xfrm>
          <a:prstGeom prst="rect">
            <a:avLst/>
          </a:prstGeom>
          <a:noFill/>
          <a:ln>
            <a:solidFill>
              <a:srgbClr val="EA5F4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C917BC-5355-59F1-7483-0C2EFA7F77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6271162"/>
            <a:ext cx="11884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Votre Contact Mail ou Tél. : </a:t>
            </a:r>
            <a:r>
              <a:rPr lang="fr-FR" dirty="0"/>
              <a:t>A COMPLETER…</a:t>
            </a:r>
          </a:p>
          <a:p>
            <a:endParaRPr lang="fr-FR" b="1" dirty="0"/>
          </a:p>
        </p:txBody>
      </p:sp>
      <p:pic>
        <p:nvPicPr>
          <p:cNvPr id="3" name="Image 2" descr="Une image contenant cercle, Graphique, capture d’écran, Caractère coloré&#10;&#10;Description générée automatiquement">
            <a:extLst>
              <a:ext uri="{FF2B5EF4-FFF2-40B4-BE49-F238E27FC236}">
                <a16:creationId xmlns:a16="http://schemas.microsoft.com/office/drawing/2014/main" id="{32639AFD-2401-5923-5131-081E4F178B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074" y="55605"/>
            <a:ext cx="954108" cy="95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14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B71B1F01DD324D958FE9602D326CAC" ma:contentTypeVersion="15" ma:contentTypeDescription="Crée un document." ma:contentTypeScope="" ma:versionID="38a41b5c5706bebdd7128f531eaf0758">
  <xsd:schema xmlns:xsd="http://www.w3.org/2001/XMLSchema" xmlns:xs="http://www.w3.org/2001/XMLSchema" xmlns:p="http://schemas.microsoft.com/office/2006/metadata/properties" xmlns:ns2="8945a0ec-e86f-4190-9591-05744e15d8c1" xmlns:ns3="75844a42-bdff-4965-8b47-88e6c85bd9e3" targetNamespace="http://schemas.microsoft.com/office/2006/metadata/properties" ma:root="true" ma:fieldsID="5a23b6b516db2d3efe6cfbe9706e215b" ns2:_="" ns3:_="">
    <xsd:import namespace="8945a0ec-e86f-4190-9591-05744e15d8c1"/>
    <xsd:import namespace="75844a42-bdff-4965-8b47-88e6c85bd9e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5a0ec-e86f-4190-9591-05744e15d8c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alises d’images" ma:readOnly="false" ma:fieldId="{5cf76f15-5ced-4ddc-b409-7134ff3c332f}" ma:taxonomyMulti="true" ma:sspId="fd5a782f-430a-4f98-bc93-78acb33f6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44a42-bdff-4965-8b47-88e6c85bd9e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c17d529-108d-4c42-9cd7-a8433f0fe6af}" ma:internalName="TaxCatchAll" ma:showField="CatchAllData" ma:web="75844a42-bdff-4965-8b47-88e6c85bd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844a42-bdff-4965-8b47-88e6c85bd9e3" xsi:nil="true"/>
    <lcf76f155ced4ddcb4097134ff3c332f xmlns="8945a0ec-e86f-4190-9591-05744e15d8c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1B28B3-CC61-43DA-8009-EDC726578D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5a0ec-e86f-4190-9591-05744e15d8c1"/>
    <ds:schemaRef ds:uri="75844a42-bdff-4965-8b47-88e6c85bd9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4D9CA4-FF64-4DF1-94F6-D06B4993A937}">
  <ds:schemaRefs>
    <ds:schemaRef ds:uri="http://schemas.microsoft.com/office/2006/documentManagement/types"/>
    <ds:schemaRef ds:uri="75844a42-bdff-4965-8b47-88e6c85bd9e3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8945a0ec-e86f-4190-9591-05744e15d8c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D24DDA4-54C5-44C4-9624-78CD3B4E70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51</Words>
  <Application>Microsoft Office PowerPoint</Application>
  <PresentationFormat>Grand écran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Maïté GROSSE</dc:creator>
  <cp:lastModifiedBy>Maïté GROSSE</cp:lastModifiedBy>
  <cp:revision>8</cp:revision>
  <dcterms:created xsi:type="dcterms:W3CDTF">2022-07-25T12:30:36Z</dcterms:created>
  <dcterms:modified xsi:type="dcterms:W3CDTF">2026-07-31T19:53:06Z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0x01010064B71B1F01DD324D958FE9602D326CAC</vt:lpwstr>
  </property>
</Properties>
</file>