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D2DE"/>
    <a:srgbClr val="265175"/>
    <a:srgbClr val="95BACB"/>
    <a:srgbClr val="EA5F40"/>
    <a:srgbClr val="E4D0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ïté GROSSE" userId="cbeb6e3c-3996-47d9-97cd-a80dbffb6b79" providerId="ADAL" clId="{9E0BF72E-E491-40A0-B0A3-0C588F1F06A3}"/>
    <pc:docChg chg="modSld">
      <pc:chgData name="Maïté GROSSE" userId="cbeb6e3c-3996-47d9-97cd-a80dbffb6b79" providerId="ADAL" clId="{9E0BF72E-E491-40A0-B0A3-0C588F1F06A3}" dt="2026-07-31T19:55:17.111" v="15" actId="113"/>
      <pc:docMkLst>
        <pc:docMk/>
      </pc:docMkLst>
      <pc:sldChg chg="modSp mod">
        <pc:chgData name="Maïté GROSSE" userId="cbeb6e3c-3996-47d9-97cd-a80dbffb6b79" providerId="ADAL" clId="{9E0BF72E-E491-40A0-B0A3-0C588F1F06A3}" dt="2026-07-31T19:55:17.111" v="15" actId="113"/>
        <pc:sldMkLst>
          <pc:docMk/>
          <pc:sldMk cId="3963714991" sldId="256"/>
        </pc:sldMkLst>
        <pc:spChg chg="mod">
          <ac:chgData name="Maïté GROSSE" userId="cbeb6e3c-3996-47d9-97cd-a80dbffb6b79" providerId="ADAL" clId="{9E0BF72E-E491-40A0-B0A3-0C588F1F06A3}" dt="2026-07-31T19:54:04.268" v="0" actId="207"/>
          <ac:spMkLst>
            <pc:docMk/>
            <pc:sldMk cId="3963714991" sldId="256"/>
            <ac:spMk id="6" creationId="{29D5805B-F0C2-2F4C-ED1A-B7A81106B4B8}"/>
          </ac:spMkLst>
        </pc:spChg>
        <pc:spChg chg="mod">
          <ac:chgData name="Maïté GROSSE" userId="cbeb6e3c-3996-47d9-97cd-a80dbffb6b79" providerId="ADAL" clId="{9E0BF72E-E491-40A0-B0A3-0C588F1F06A3}" dt="2026-07-31T19:54:23.918" v="6" actId="20577"/>
          <ac:spMkLst>
            <pc:docMk/>
            <pc:sldMk cId="3963714991" sldId="256"/>
            <ac:spMk id="7" creationId="{7333031B-C3C8-3524-E6F2-6EECF394669C}"/>
          </ac:spMkLst>
        </pc:spChg>
        <pc:spChg chg="mod">
          <ac:chgData name="Maïté GROSSE" userId="cbeb6e3c-3996-47d9-97cd-a80dbffb6b79" providerId="ADAL" clId="{9E0BF72E-E491-40A0-B0A3-0C588F1F06A3}" dt="2026-07-31T19:55:00.929" v="10" actId="207"/>
          <ac:spMkLst>
            <pc:docMk/>
            <pc:sldMk cId="3963714991" sldId="256"/>
            <ac:spMk id="11" creationId="{4B9FFF2A-91F3-47BF-CF1F-D66EBF9ED2DE}"/>
          </ac:spMkLst>
        </pc:spChg>
        <pc:spChg chg="mod">
          <ac:chgData name="Maïté GROSSE" userId="cbeb6e3c-3996-47d9-97cd-a80dbffb6b79" providerId="ADAL" clId="{9E0BF72E-E491-40A0-B0A3-0C588F1F06A3}" dt="2026-07-31T19:54:43.301" v="7" actId="207"/>
          <ac:spMkLst>
            <pc:docMk/>
            <pc:sldMk cId="3963714991" sldId="256"/>
            <ac:spMk id="12" creationId="{23008FF0-609B-A208-8ECE-5B8EA26D7934}"/>
          </ac:spMkLst>
        </pc:spChg>
        <pc:spChg chg="mod">
          <ac:chgData name="Maïté GROSSE" userId="cbeb6e3c-3996-47d9-97cd-a80dbffb6b79" providerId="ADAL" clId="{9E0BF72E-E491-40A0-B0A3-0C588F1F06A3}" dt="2026-07-31T19:55:06.239" v="12" actId="113"/>
          <ac:spMkLst>
            <pc:docMk/>
            <pc:sldMk cId="3963714991" sldId="256"/>
            <ac:spMk id="13" creationId="{58E574B0-6252-C798-0B53-3806EAD75C56}"/>
          </ac:spMkLst>
        </pc:spChg>
        <pc:spChg chg="mod">
          <ac:chgData name="Maïté GROSSE" userId="cbeb6e3c-3996-47d9-97cd-a80dbffb6b79" providerId="ADAL" clId="{9E0BF72E-E491-40A0-B0A3-0C588F1F06A3}" dt="2026-07-31T19:54:46.182" v="8" actId="207"/>
          <ac:spMkLst>
            <pc:docMk/>
            <pc:sldMk cId="3963714991" sldId="256"/>
            <ac:spMk id="16" creationId="{EB230188-DE9F-CD43-3516-7597CC15ABE6}"/>
          </ac:spMkLst>
        </pc:spChg>
        <pc:spChg chg="mod">
          <ac:chgData name="Maïté GROSSE" userId="cbeb6e3c-3996-47d9-97cd-a80dbffb6b79" providerId="ADAL" clId="{9E0BF72E-E491-40A0-B0A3-0C588F1F06A3}" dt="2026-07-31T19:55:12.029" v="13" actId="207"/>
          <ac:spMkLst>
            <pc:docMk/>
            <pc:sldMk cId="3963714991" sldId="256"/>
            <ac:spMk id="17" creationId="{C0C1FB02-06B5-7A8B-A9F9-544AF33FD286}"/>
          </ac:spMkLst>
        </pc:spChg>
        <pc:spChg chg="mod">
          <ac:chgData name="Maïté GROSSE" userId="cbeb6e3c-3996-47d9-97cd-a80dbffb6b79" providerId="ADAL" clId="{9E0BF72E-E491-40A0-B0A3-0C588F1F06A3}" dt="2026-07-31T19:55:17.111" v="15" actId="113"/>
          <ac:spMkLst>
            <pc:docMk/>
            <pc:sldMk cId="3963714991" sldId="256"/>
            <ac:spMk id="20" creationId="{0DC917BC-5355-59F1-7483-0C2EFA7F774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914030-2AAD-0052-864F-9F5225DA10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98E1E02-1481-606E-D247-332BE3E025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DD1A814-7CD4-63EE-E605-FA9BA4843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5C881F6-98AC-AB23-E1AD-7DD09A2BF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620B5BE-6D93-B64D-88AD-4F754E1DA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963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F3EACE-BBD5-D2B4-0434-45495E3D3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B1069A-E163-4C5E-E958-72D0B2C09D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C2A7FFD-6A09-BEAB-0B9F-3E1990EB5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18D9A15-7B60-D1F7-C4DF-E38DFAF51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B69E8B5-6C67-72A8-2085-F44340A2B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0757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1FBBA98-9917-DE6B-7F33-E41B77C05C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B75EA6A-3E78-3406-2A11-44255A3288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CAAD27A-E103-B375-38AB-01765A27F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0492E1-DD0F-1D5D-0F01-053FB57CF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8B740C1-77E8-11E4-09C1-837A473EA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7223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047391-48EC-AC96-049C-A595A2F08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7C3FE65-469D-A739-2728-32C0FE58A2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4C1F22B-8BD7-73CB-26DC-EC58E4A95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6ECD614-8DDB-9EA3-7677-A73393672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946CA0D-C6B4-22CC-8E9F-48F22206F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166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A9FCDB-D2CC-F214-584A-A444AE043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5B402CF-DF01-9B98-C29A-249B42C447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B6309FB-D229-3039-F352-2C69A8ED2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9DF2589-E1EC-7FDB-D12C-25451CBE1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244645-8F83-5130-0F4F-475312C0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575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E8541C-714C-2194-5224-06DC57D3E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20F7BA-0C61-D798-AADE-7498308654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4567901-A038-7A2B-262C-45316DAE8B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AFB1E9-89BA-63C1-839A-E17EBAC27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65C4C18-9A9C-6657-162D-101513067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0DB4691-1D87-E718-C524-24CB80EA7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7812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DA8F91-53AB-60BD-8E65-55B4AED6F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2C14B34-CAAD-7B87-D506-90B434F692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8FA77E3-1479-0DF8-C463-8064EC1F9B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D44759C-0294-0754-0DB4-5909403452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FC0E1F6-A23B-6362-ECC9-D3F3C97656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A1EAC02-226D-6774-7C91-FAC0539A4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8EBE2D5-8DE9-8BAA-9647-78CC7710B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F50275D-5E3C-6714-CE2A-3B17BE2A8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8714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5E7A35-E20A-DD84-E70E-14C3DB7D2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18EDE47-1120-C7D7-A1FB-570A8F625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70C5382-7623-F58D-EAC6-620FC22AF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4F7475B-FB74-1327-E963-69D3749E2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9756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B915C37-B667-42F3-CD2D-0B80E0611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F2D8B47-85E8-45E3-517D-5EBDE036E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8D4A339-F3B6-9077-FDA3-049F95916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1200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B228B0-58A9-B5B7-391B-9B274D63C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06A553-62B6-031A-5AA4-F077E8898D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0F6D5DB-62F0-FED9-F753-2B572BB1C6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A8282A8-4F1B-3A12-1DE8-D53438DD8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2134546-80D5-C580-29F8-0D969D64E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534EBFE-9118-8242-97CB-59B08D548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271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24B8B2-6B64-CBB1-0CE1-CF63C3653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2DC0BA4-B15B-9430-EF7A-4D2C0DD847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7D2C515-C53C-3CF9-93DB-C9409508F4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2F30EA5-0908-E077-716A-510420F01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ACDAB13-F785-2B9E-07C7-7F5B0BFC2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5381836-5DBA-2ED6-64F4-6C525A98A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6932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93A9BA0-FD8A-DC42-EC8D-5786C8586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7233CE5-DCD4-CAFA-3A98-7E0E4AD119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4EFEB84-640F-C268-118C-DF87558CDF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B95AF-68E9-4461-8F46-C11954363274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04D6838-CF2F-F1F3-A871-0B3B843754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CE33814-7EA9-8726-3C94-56FE0212AD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5B542-2DD1-4D72-ABF2-F386941DEF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5254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9D5805B-F0C2-2F4C-ED1A-B7A81106B4B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7351" y="0"/>
            <a:ext cx="11854649" cy="106532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333031B-C3C8-3524-E6F2-6EECF394669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05071" y="55606"/>
            <a:ext cx="10386874" cy="954107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MUR DES ANNONCES 2026</a:t>
            </a:r>
          </a:p>
          <a:p>
            <a:r>
              <a:rPr lang="fr-F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ANNONCE EN RECHERCHE D’ASSOCIATION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4581971-AA33-1722-FB67-1A55DCDA9E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5817" y="1305018"/>
            <a:ext cx="12020366" cy="1278385"/>
          </a:xfrm>
          <a:prstGeom prst="rect">
            <a:avLst/>
          </a:prstGeom>
          <a:solidFill>
            <a:schemeClr val="bg1"/>
          </a:solidFill>
          <a:ln>
            <a:solidFill>
              <a:srgbClr val="AED2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B9FFF2A-91F3-47BF-CF1F-D66EBF9ED2D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5816" y="1325809"/>
            <a:ext cx="59154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Lieu </a:t>
            </a:r>
            <a:r>
              <a:rPr lang="fr-FR" dirty="0"/>
              <a:t>(Code Postal et Ville) </a:t>
            </a:r>
            <a:r>
              <a:rPr lang="fr-FR" b="1" dirty="0"/>
              <a:t>recherché : </a:t>
            </a:r>
          </a:p>
          <a:p>
            <a:endParaRPr lang="fr-FR" b="1" dirty="0"/>
          </a:p>
          <a:p>
            <a:r>
              <a:rPr lang="fr-FR" dirty="0"/>
              <a:t>A COMPLETER…</a:t>
            </a:r>
          </a:p>
          <a:p>
            <a:endParaRPr lang="fr-FR" b="1" dirty="0"/>
          </a:p>
          <a:p>
            <a:endParaRPr lang="fr-FR" b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008FF0-609B-A208-8ECE-5B8EA26D79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98960" y="1305018"/>
            <a:ext cx="68061" cy="1278383"/>
          </a:xfrm>
          <a:prstGeom prst="rect">
            <a:avLst/>
          </a:prstGeom>
          <a:solidFill>
            <a:srgbClr val="7030A0"/>
          </a:solidFill>
          <a:ln>
            <a:solidFill>
              <a:srgbClr val="AED2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8E574B0-6252-C798-0B53-3806EAD75C5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64675" y="1325809"/>
            <a:ext cx="57497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Taille / CA du Cabinet  recherché : </a:t>
            </a:r>
          </a:p>
          <a:p>
            <a:endParaRPr lang="fr-FR" b="1" dirty="0"/>
          </a:p>
          <a:p>
            <a:r>
              <a:rPr lang="fr-FR" dirty="0"/>
              <a:t>A COMPLETER…</a:t>
            </a:r>
          </a:p>
          <a:p>
            <a:endParaRPr lang="fr-FR" b="1" dirty="0"/>
          </a:p>
          <a:p>
            <a:endParaRPr lang="fr-FR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6781DEE-920E-3041-90E6-DA666E281F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5817" y="2789807"/>
            <a:ext cx="12020366" cy="3220376"/>
          </a:xfrm>
          <a:prstGeom prst="rect">
            <a:avLst/>
          </a:prstGeom>
          <a:solidFill>
            <a:schemeClr val="bg1"/>
          </a:solidFill>
          <a:ln>
            <a:solidFill>
              <a:srgbClr val="AED2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C5961B7-6FDB-F679-FD74-106F48AB2AA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5816" y="2860093"/>
            <a:ext cx="11899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Descriptif </a:t>
            </a:r>
            <a:r>
              <a:rPr lang="fr-FR" dirty="0"/>
              <a:t>: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B230188-DE9F-CD43-3516-7597CC15ABE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5817" y="3193913"/>
            <a:ext cx="5604770" cy="77508"/>
          </a:xfrm>
          <a:prstGeom prst="rect">
            <a:avLst/>
          </a:prstGeom>
          <a:solidFill>
            <a:srgbClr val="7030A0"/>
          </a:solidFill>
          <a:ln>
            <a:solidFill>
              <a:srgbClr val="AED2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0C1FB02-06B5-7A8B-A9F9-544AF33FD28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3879" y="3419783"/>
            <a:ext cx="1188424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A COMPLETER…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6616072-2DD5-A37E-8285-009DF10B450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5816" y="6158545"/>
            <a:ext cx="12020366" cy="561851"/>
          </a:xfrm>
          <a:prstGeom prst="rect">
            <a:avLst/>
          </a:prstGeom>
          <a:noFill/>
          <a:ln>
            <a:solidFill>
              <a:srgbClr val="AED2DE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DC917BC-5355-59F1-7483-0C2EFA7F774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3879" y="6271162"/>
            <a:ext cx="11884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Votre Contact Mail ou Tél. : </a:t>
            </a:r>
            <a:r>
              <a:rPr lang="fr-FR" dirty="0"/>
              <a:t>A COMPLETER…</a:t>
            </a:r>
          </a:p>
          <a:p>
            <a:endParaRPr lang="fr-FR" b="1" dirty="0"/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D7D68214-F31C-275C-2502-A8CED9240CA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3" y="-12418"/>
            <a:ext cx="1099937" cy="107773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A50FD8D-5828-C773-E93A-DFF4CB88410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2668" y="79335"/>
            <a:ext cx="853514" cy="85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71499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B71B1F01DD324D958FE9602D326CAC" ma:contentTypeVersion="15" ma:contentTypeDescription="Crée un document." ma:contentTypeScope="" ma:versionID="38a41b5c5706bebdd7128f531eaf0758">
  <xsd:schema xmlns:xsd="http://www.w3.org/2001/XMLSchema" xmlns:xs="http://www.w3.org/2001/XMLSchema" xmlns:p="http://schemas.microsoft.com/office/2006/metadata/properties" xmlns:ns2="8945a0ec-e86f-4190-9591-05744e15d8c1" xmlns:ns3="75844a42-bdff-4965-8b47-88e6c85bd9e3" targetNamespace="http://schemas.microsoft.com/office/2006/metadata/properties" ma:root="true" ma:fieldsID="5a23b6b516db2d3efe6cfbe9706e215b" ns2:_="" ns3:_="">
    <xsd:import namespace="8945a0ec-e86f-4190-9591-05744e15d8c1"/>
    <xsd:import namespace="75844a42-bdff-4965-8b47-88e6c85bd9e3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45a0ec-e86f-4190-9591-05744e15d8c1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Balises d’images" ma:readOnly="false" ma:fieldId="{5cf76f15-5ced-4ddc-b409-7134ff3c332f}" ma:taxonomyMulti="true" ma:sspId="fd5a782f-430a-4f98-bc93-78acb33f686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844a42-bdff-4965-8b47-88e6c85bd9e3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2c17d529-108d-4c42-9cd7-a8433f0fe6af}" ma:internalName="TaxCatchAll" ma:showField="CatchAllData" ma:web="75844a42-bdff-4965-8b47-88e6c85bd9e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5844a42-bdff-4965-8b47-88e6c85bd9e3" xsi:nil="true"/>
    <lcf76f155ced4ddcb4097134ff3c332f xmlns="8945a0ec-e86f-4190-9591-05744e15d8c1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55828ED-6A5E-4FCE-86AC-8A6DF42146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45a0ec-e86f-4190-9591-05744e15d8c1"/>
    <ds:schemaRef ds:uri="75844a42-bdff-4965-8b47-88e6c85bd9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CC9CBF3-89E9-45D2-A636-B2D221D959C1}">
  <ds:schemaRefs>
    <ds:schemaRef ds:uri="http://purl.org/dc/dcmitype/"/>
    <ds:schemaRef ds:uri="75844a42-bdff-4965-8b47-88e6c85bd9e3"/>
    <ds:schemaRef ds:uri="http://purl.org/dc/terms/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8945a0ec-e86f-4190-9591-05744e15d8c1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E8463338-1709-4857-8C9A-F250D7D0645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47</Words>
  <Application>Microsoft Office PowerPoint</Application>
  <PresentationFormat>Grand écran</PresentationFormat>
  <Paragraphs>17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Maïté GROSSE</dc:creator>
  <cp:lastModifiedBy>Maïté GROSSE</cp:lastModifiedBy>
  <cp:revision>11</cp:revision>
  <dcterms:created xsi:type="dcterms:W3CDTF">2022-07-25T12:30:36Z</dcterms:created>
  <dcterms:modified xsi:type="dcterms:W3CDTF">2026-07-31T19:55:21Z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0x01010064B71B1F01DD324D958FE9602D326CAC</vt:lpwstr>
  </property>
</Properties>
</file>